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496A272-EECA-45FD-B949-3A483C8EDF92}">
  <a:tblStyle styleId="{1496A272-EECA-45FD-B949-3A483C8EDF9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72c80720c_0_2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272c80720c_0_2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4ddf14f78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4ddf14f78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dcf453308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dcf453308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{1496A272-EECA-45FD-B949-3A483C8EDF92}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Partisan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{1496A272-EECA-45FD-B949-3A483C8EDF92}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strong supporter of a party, cause or person; a firm adherent to a party, especially one exhibiting blind, prejudiced, and unreasoning allegiance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“Hamilton and Jefferson’s contrasting views on the shape of the new American republic—its government, society, and economy—sparked a bitter rivalry… In the nineteenth century, partisans clashed over banks, tariffs, the money supply, and workers’ rights, among other things.”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John Ferling,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Jefferson and Hamilton: The Rivalry that Forged a Nation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2013.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Partisan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470450" y="178525"/>
            <a:ext cx="4302600" cy="424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6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In what ways might strong political beliefs strengthen or weaken a government?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7" name="Google Shape;77;p16" title="US His DC Project - 2025-04-21T103041.604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3975" y="1159375"/>
            <a:ext cx="4066152" cy="228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